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350" r:id="rId2"/>
    <p:sldId id="482" r:id="rId3"/>
    <p:sldId id="483" r:id="rId4"/>
    <p:sldId id="484" r:id="rId5"/>
    <p:sldId id="485" r:id="rId6"/>
    <p:sldId id="486" r:id="rId7"/>
    <p:sldId id="487" r:id="rId8"/>
    <p:sldId id="488" r:id="rId9"/>
    <p:sldId id="489" r:id="rId10"/>
    <p:sldId id="490" r:id="rId11"/>
    <p:sldId id="491" r:id="rId12"/>
    <p:sldId id="492" r:id="rId13"/>
    <p:sldId id="493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1" r:id="rId22"/>
    <p:sldId id="502" r:id="rId23"/>
    <p:sldId id="503" r:id="rId24"/>
    <p:sldId id="325" r:id="rId25"/>
  </p:sldIdLst>
  <p:sldSz cx="12192000" cy="6858000"/>
  <p:notesSz cx="6858000" cy="9144000"/>
  <p:embeddedFontLst>
    <p:embeddedFont>
      <p:font typeface="Impact" panose="020B0806030902050204" pitchFamily="34" charset="0"/>
      <p:regular r:id="rId27"/>
    </p:embeddedFont>
    <p:embeddedFont>
      <p:font typeface="微软雅黑" panose="020B0503020204020204" pitchFamily="34" charset="-122"/>
      <p:regular r:id="rId28"/>
      <p:bold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61F"/>
    <a:srgbClr val="50529B"/>
    <a:srgbClr val="F4C71E"/>
    <a:srgbClr val="E25C59"/>
    <a:srgbClr val="DF5C58"/>
    <a:srgbClr val="51539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51" y="51"/>
      </p:cViewPr>
      <p:guideLst>
        <p:guide orient="horz" pos="2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8D0D86AE-49F6-49B8-89B4-80AC9386EDA7}" type="datetimeFigureOut">
              <a:rPr lang="zh-CN" altLang="en-US" smtClean="0"/>
              <a:t>2024/9/22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71AD5AEF-CDF6-4033-8C5D-0441082CC13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7036-C605-4918-A5F1-93214AF31A1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63671-60C0-8F38-5436-404FBC51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8F5B2B-A185-0A29-32DE-E013735B04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9E3221-C2DC-0475-9771-0E38D71CD6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105BED-65BB-1D68-2C9F-B42791A0B7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600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50F7036-C605-4918-A5F1-93214AF31A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CE16-E521-4B89-88B4-41B7C579DC67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2B573-9D95-47A1-BC70-1D18CE0F3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1C71CE16-E521-4B89-88B4-41B7C579DC67}" type="datetimeFigureOut">
              <a:rPr lang="zh-CN" altLang="en-US" smtClean="0"/>
              <a:t>2024/9/22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E552B573-9D95-47A1-BC70-1D18CE0F38F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190751" y="3834319"/>
            <a:ext cx="1809750" cy="1007225"/>
          </a:xfrm>
          <a:prstGeom prst="round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65051" y="2348484"/>
            <a:ext cx="6461898" cy="2161032"/>
          </a:xfrm>
          <a:prstGeom prst="roundRect">
            <a:avLst/>
          </a:prstGeom>
          <a:solidFill>
            <a:srgbClr val="F4C71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4180" y="3156585"/>
            <a:ext cx="594042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zh-CN" sz="4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模块2 C4D建模技法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255863" y="1921800"/>
            <a:ext cx="1936676" cy="1077866"/>
          </a:xfrm>
          <a:prstGeom prst="round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04469" y="2499454"/>
            <a:ext cx="1551064" cy="863252"/>
          </a:xfrm>
          <a:prstGeom prst="round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5988726" y="116798"/>
            <a:ext cx="214547" cy="12192002"/>
          </a:xfrm>
          <a:prstGeom prst="rect">
            <a:avLst/>
          </a:prstGeom>
          <a:solidFill>
            <a:srgbClr val="DF5C58"/>
          </a:solidFill>
          <a:ln>
            <a:solidFill>
              <a:srgbClr val="DF5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-2947991" y="3300413"/>
            <a:ext cx="6858003" cy="257173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4275" y="0"/>
            <a:ext cx="8467725" cy="485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-319089" y="5038961"/>
            <a:ext cx="2333626" cy="228597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22046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图2-63 设置挤压的位置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525125" cy="961289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步骤3: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选择对象列表窗口中的挤压,在“位置”下设置“X”为-145cm,设置“Y”为-515cm,设置“Z”为-325cm,如图2-63所示。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2.2.4 为文本添加挤压工具</a:t>
            </a:r>
          </a:p>
        </p:txBody>
      </p:sp>
      <p:pic>
        <p:nvPicPr>
          <p:cNvPr id="60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541905"/>
            <a:ext cx="6707505" cy="3776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22046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图2-64 单击“FFD”按钮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8825" y="1393190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选择对象列表窗口中的挤压,单击“扭曲”下三角按钮,在打开的列表中单击“FFD”按钮,如图2-64所示。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2.2.5 为文本添加FFD工具</a:t>
            </a:r>
          </a:p>
        </p:txBody>
      </p:sp>
      <p:pic>
        <p:nvPicPr>
          <p:cNvPr id="61" name="图片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453005"/>
            <a:ext cx="6690360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图2-65 设置FFD参数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8825" y="1393190"/>
            <a:ext cx="106743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将FFD作为文本的子级对象,单击FFD对象窗口中的“匹配到父级”按钮,设置“栅格尺寸”为290.6cm、97.1cm、40cm,设置“水平网点”和“垂直网点”都为3,设置“纵深网点”为2,如图2-65所示。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2.2.5 为文本添加FFD工具</a:t>
            </a:r>
          </a:p>
        </p:txBody>
      </p:sp>
      <p:pic>
        <p:nvPicPr>
          <p:cNvPr id="63" name="图片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869565"/>
            <a:ext cx="6245860" cy="35172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图2-66 调整点的位置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8825" y="1393190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步骤3: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进入点模式,先使用“框选”工具选择如图2-66所示的点,然后再使用移动工具调整点的位置,使被选择的点贴合圆柱的弧度。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2.2.5 为文本添加FFD工具</a:t>
            </a:r>
          </a:p>
        </p:txBody>
      </p:sp>
      <p:pic>
        <p:nvPicPr>
          <p:cNvPr id="64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519045"/>
            <a:ext cx="6902450" cy="38868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图2-67 设置挤压的封顶圆角参数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1660" y="1430020"/>
            <a:ext cx="1053973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 err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步骤:</a:t>
            </a: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选择对象列表窗口中的挤压,在挤压的封顶圆角窗口中,将“顶端”和“末端”都设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置为圆角封顶,设置“步幅”为1,“半径”为2cm,如图2-67所示。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29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2.2.6 为文本设置圆角封顶</a:t>
            </a:r>
          </a:p>
        </p:txBody>
      </p:sp>
      <p:pic>
        <p:nvPicPr>
          <p:cNvPr id="65" name="图片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45" y="2444750"/>
            <a:ext cx="7112635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图2-68 创建球体并转为可编辑对象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2.2.7 创建月球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1660" y="1554480"/>
            <a:ext cx="1053973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创建球体,设置“半径”为100cm,“分段”为24。按“C”键将球体转为可编辑对象,在“位置”下,设置“X”为-600cm;在“尺寸”下,设置“Z”为140cm,如图2-68所示。</a:t>
            </a:r>
          </a:p>
        </p:txBody>
      </p:sp>
      <p:pic>
        <p:nvPicPr>
          <p:cNvPr id="66" name="图片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2611120"/>
            <a:ext cx="6570980" cy="3699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图2-69 设置球体.1的“位置”和“尺寸”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2.2.7 创建月球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1660" y="1554480"/>
            <a:ext cx="1053973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选择球体对象,按住“Ctrl”键,同时按住鼠标左键,移动鼠标,复制球体得到球体.1,设置球体.1的“位置”和“尺寸”,如图2-69所示。</a:t>
            </a:r>
          </a:p>
        </p:txBody>
      </p:sp>
      <p:pic>
        <p:nvPicPr>
          <p:cNvPr id="67" name="图片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25" y="2611120"/>
            <a:ext cx="6857365" cy="38614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图2-70 使用布尔运算得到月球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2.2.7 创建月球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1660" y="1554480"/>
            <a:ext cx="105397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步骤3: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单击“阵列”下三角按钮,在打开的列表中单击“布尔”按钮,添加布尔,将球体和球 体.1作为布尔的子级对象。注意:球体在球体.1的上方,布尔对象窗口中的“布尔类型”为 A减B。使用布尔运算得到月球如图2-70所示。</a:t>
            </a:r>
          </a:p>
        </p:txBody>
      </p:sp>
      <p:pic>
        <p:nvPicPr>
          <p:cNvPr id="62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3030855"/>
            <a:ext cx="6036310" cy="33991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98395" y="622236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图2-71 创建球体并设置球体参数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1393190"/>
            <a:ext cx="1067435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创建球体,设置球体的“位置”和“尺寸”,如图2-71所示。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2.2.8 创建星球</a:t>
            </a:r>
          </a:p>
        </p:txBody>
      </p:sp>
      <p:pic>
        <p:nvPicPr>
          <p:cNvPr id="68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0" y="2075180"/>
            <a:ext cx="7364730" cy="41471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98395" y="622236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图2-72 创建圆环并设置圆环参数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1393190"/>
            <a:ext cx="1067435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创建圆环,设置圆环的尺寸和参数,如图2-72所示。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2.2.8 创建星球</a:t>
            </a:r>
          </a:p>
        </p:txBody>
      </p:sp>
      <p:pic>
        <p:nvPicPr>
          <p:cNvPr id="69" name="图片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95" y="2023745"/>
            <a:ext cx="7456170" cy="41986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15210" y="621665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图2-55 单击“地形”按钮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1616" y="1512570"/>
            <a:ext cx="10948232" cy="499624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单击“正方体”下三角按钮,在打开的列表中单击“地形”按钮(见图2-55),</a:t>
            </a: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创建地形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2.2.1 创建地形</a:t>
            </a:r>
          </a:p>
        </p:txBody>
      </p:sp>
      <p:pic>
        <p:nvPicPr>
          <p:cNvPr id="52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35" y="2422525"/>
            <a:ext cx="6737985" cy="3794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98395" y="622236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图2-73 单击“星形”按钮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4080" y="1512570"/>
            <a:ext cx="10525125" cy="499624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单击“画笔”下三角按钮,在打开的列表中单击“星形”按钮,如图2-73所示。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2.2.9 创建星形</a:t>
            </a:r>
          </a:p>
        </p:txBody>
      </p:sp>
      <p:pic>
        <p:nvPicPr>
          <p:cNvPr id="70" name="图片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90" y="2171700"/>
            <a:ext cx="7193280" cy="40506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98395" y="622236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图2-74 设置星形对象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4080" y="1512570"/>
            <a:ext cx="10525125" cy="961289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设置星形对象的“内部半径”为40cm,“外部半径”为80cm,“点”为5,“平面”为XY;在“位置”下,设置“X”为900cm,“Y”和“Z”均为0cm,如图2-74所示。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2.2.9 创建星形</a:t>
            </a:r>
          </a:p>
        </p:txBody>
      </p:sp>
      <p:pic>
        <p:nvPicPr>
          <p:cNvPr id="71" name="图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985" y="2585720"/>
            <a:ext cx="6442075" cy="36277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98395" y="622236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图2-75 设置星形的挤压参数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4080" y="1512570"/>
            <a:ext cx="10525125" cy="961289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步骤3: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为星形添加挤压,设置挤压.1的“移动”为0cm、0cm、20cm。将星形作为挤压.1的子级对象,如图2-75所示。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2.2.9 创建星形</a:t>
            </a:r>
          </a:p>
        </p:txBody>
      </p:sp>
      <p:pic>
        <p:nvPicPr>
          <p:cNvPr id="72" name="图片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40" y="2585720"/>
            <a:ext cx="6521450" cy="36722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CCED3A-BF9A-9318-9CB4-B19C05A55A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64DE3635-20E8-DA73-6C51-83778ECAEEC2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394486D8-9DCD-F43D-3169-ACC7D9B58DF1}"/>
                </a:ext>
              </a:extLst>
            </p:cNvPr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F8E8C90-B391-D6F5-881B-0D3DCBB4BC61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EF45AAC4-9386-213F-D08B-EFF0C150BC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394F6A2-356A-EEF0-D5C0-79590FAA81CF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3" name="2.2 制 作 场 景">
            <a:hlinkClick r:id="" action="ppaction://media"/>
            <a:extLst>
              <a:ext uri="{FF2B5EF4-FFF2-40B4-BE49-F238E27FC236}">
                <a16:creationId xmlns:a16="http://schemas.microsoft.com/office/drawing/2014/main" id="{91EEA3E4-18CF-AFF7-DE45-B01A7D0195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828105"/>
            <a:ext cx="10515600" cy="59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3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5610224"/>
            <a:ext cx="12192000" cy="1247775"/>
          </a:xfrm>
          <a:prstGeom prst="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 11" descr="e7d195523061f1c0c2b73831c94a3edc981f60e396d3e182073EE1468018468A7F192AE5E5CD515B6C3125F8AF6E4EE646174E8CF0B46FD19828DCE8CDA3B3A044A74F0E769C5FA8CB87AB6FC303C8BA3785FAC64AF54247964A7FDB9080F62A0A3157017C2510CD48FCE28205CD9101AA3F9B0909B59FDC9FE22077D378AAB8915CEB4AD95416D2C0916E359F927ECC"/>
          <p:cNvSpPr txBox="1"/>
          <p:nvPr/>
        </p:nvSpPr>
        <p:spPr>
          <a:xfrm>
            <a:off x="3365923" y="2214683"/>
            <a:ext cx="579987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dist"/>
            <a:r>
              <a:rPr lang="zh-CN" altLang="en-US" sz="7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字魂35号-经典雅黑" panose="00000500000000000000" charset="-122"/>
              </a:rPr>
              <a:t>感谢聆听</a:t>
            </a:r>
          </a:p>
        </p:txBody>
      </p:sp>
      <p:sp>
        <p:nvSpPr>
          <p:cNvPr id="14" name="矩形 13"/>
          <p:cNvSpPr/>
          <p:nvPr/>
        </p:nvSpPr>
        <p:spPr>
          <a:xfrm>
            <a:off x="10810875" y="0"/>
            <a:ext cx="1381125" cy="6858000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86300" y="5023366"/>
            <a:ext cx="7505700" cy="586857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" y="0"/>
            <a:ext cx="8467725" cy="485775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5372100"/>
            <a:ext cx="12192000" cy="72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" y="3874294"/>
            <a:ext cx="409576" cy="2995612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15210" y="621665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图2-56 设置地形参数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4080" y="1512570"/>
            <a:ext cx="10525125" cy="499624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设置地形参数,如图2-56所示。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2.2.1 创建地形</a:t>
            </a:r>
          </a:p>
        </p:txBody>
      </p:sp>
      <p:pic>
        <p:nvPicPr>
          <p:cNvPr id="53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65" y="2124075"/>
            <a:ext cx="7369175" cy="4149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62225" y="634682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图2-57 创建圆柱并设置属性参数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1393190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创建圆柱,设置圆柱“半径”为300cm,设置“高度”为200cm,设置“高度分段”为1,设置“旋转分段”为36,设置“方向”为+Y,如图2-57所示。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2.2.2 创建平台</a:t>
            </a:r>
          </a:p>
        </p:txBody>
      </p:sp>
      <p:pic>
        <p:nvPicPr>
          <p:cNvPr id="54" name="图片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2451735"/>
            <a:ext cx="6917690" cy="3895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62225" y="634682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图2-58 设置圆柱的圆角和位置参数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1393190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在圆柱的封顶窗口中,选中“封顶”复选框,设置“分段”为1;选中“圆角”复选框,设置“分段”为5,设置“半径”为20cm。在“位置”下,设置“Y”为-500cm,如图2-58所示。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2.2.2 创建平台</a:t>
            </a:r>
          </a:p>
        </p:txBody>
      </p:sp>
      <p:pic>
        <p:nvPicPr>
          <p:cNvPr id="55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85" y="2407920"/>
            <a:ext cx="6915785" cy="3894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62225" y="634682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图2-59 单击“文本”按钮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5790" y="1430020"/>
            <a:ext cx="1053973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单击“画笔”下三角按钮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,在打开的列表中单击“文本”按钮(见图2-59),使用文本工具创建文字。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29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2.2.3 创建文本内容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430" y="1645285"/>
            <a:ext cx="171450" cy="190500"/>
          </a:xfrm>
          <a:prstGeom prst="rect">
            <a:avLst/>
          </a:prstGeom>
        </p:spPr>
      </p:pic>
      <p:pic>
        <p:nvPicPr>
          <p:cNvPr id="56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25" y="2448560"/>
            <a:ext cx="6922770" cy="3898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62225" y="634682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图2-60 输入文字并设置字体和高度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5790" y="1430020"/>
            <a:ext cx="1053973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输入文字内容“宇航员”,在文本对象的对象窗口中,设置“字体”为思源黑体 CN Heavy,设置“高度”为100cm,如图2-60所示。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29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2.2.3 创建文本内容</a:t>
            </a:r>
          </a:p>
        </p:txBody>
      </p:sp>
      <p:pic>
        <p:nvPicPr>
          <p:cNvPr id="57" name="图片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10" y="2444750"/>
            <a:ext cx="6903085" cy="3886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675890" y="628078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图2-61 为文本添加挤压工具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525125" cy="499624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为文本添加挤压工具,将文本作为挤压的子级对象,如图2-61所示。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2.2.4 为文本添加挤压工具</a:t>
            </a:r>
          </a:p>
        </p:txBody>
      </p:sp>
      <p:pic>
        <p:nvPicPr>
          <p:cNvPr id="58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705" y="2124075"/>
            <a:ext cx="7381875" cy="4156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22046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图2-62 设置“移动”参数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525125" cy="499624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在挤压的对象窗口中,设置“移动”为0cm、0cm、20cm,如图2-62所示。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2.2.4 为文本添加挤压工具</a:t>
            </a:r>
          </a:p>
        </p:txBody>
      </p:sp>
      <p:pic>
        <p:nvPicPr>
          <p:cNvPr id="59" name="图片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2125980"/>
            <a:ext cx="7271385" cy="4094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1050</Words>
  <Application>Microsoft Office PowerPoint</Application>
  <PresentationFormat>宽屏</PresentationFormat>
  <Paragraphs>111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0" baseType="lpstr">
      <vt:lpstr>微软雅黑</vt:lpstr>
      <vt:lpstr>思源黑体 CN Medium</vt:lpstr>
      <vt:lpstr>Impact</vt:lpstr>
      <vt:lpstr>Arial</vt:lpstr>
      <vt:lpstr>思源黑体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美滋</dc:creator>
  <cp:lastModifiedBy>梦 朱</cp:lastModifiedBy>
  <cp:revision>38</cp:revision>
  <dcterms:created xsi:type="dcterms:W3CDTF">2020-11-03T01:58:00Z</dcterms:created>
  <dcterms:modified xsi:type="dcterms:W3CDTF">2024-09-22T07:16:54Z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KSOTemplateUUID">
    <vt:lpwstr>v1.0_mb_avEtBSm2AIUOmv2pC1s1tw==</vt:lpwstr>
  </property>
  <property fmtid="{D5CDD505-2E9C-101B-9397-08002B2CF9AE}" pid="4" name="ICV">
    <vt:lpwstr>B877021E77F34E21B8C392E6C9816C3B</vt:lpwstr>
  </property>
</Properties>
</file>